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2B83"/>
    <a:srgbClr val="81268D"/>
    <a:srgbClr val="E44C27"/>
    <a:srgbClr val="D92129"/>
    <a:srgbClr val="434B93"/>
    <a:srgbClr val="1F8C41"/>
    <a:srgbClr val="EA4E28"/>
    <a:srgbClr val="289541"/>
    <a:srgbClr val="10AE16"/>
    <a:srgbClr val="44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6" autoAdjust="0"/>
    <p:restoredTop sz="94682" autoAdjust="0"/>
  </p:normalViewPr>
  <p:slideViewPr>
    <p:cSldViewPr>
      <p:cViewPr>
        <p:scale>
          <a:sx n="150" d="100"/>
          <a:sy n="150" d="100"/>
        </p:scale>
        <p:origin x="-217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C0DC4E9-D248-CC4A-9C89-3205A968018C}" type="datetimeFigureOut">
              <a:rPr lang="nl-NL"/>
              <a:pPr/>
              <a:t>10-10-15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B2A7B3C-F50C-C546-B29C-EA2627F134C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679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83568" y="3140968"/>
            <a:ext cx="76200" cy="3429000"/>
          </a:xfrm>
          <a:prstGeom prst="rect">
            <a:avLst/>
          </a:prstGeom>
          <a:gradFill rotWithShape="0">
            <a:gsLst>
              <a:gs pos="0">
                <a:srgbClr val="81268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flipV="1">
            <a:off x="315913" y="3260724"/>
            <a:ext cx="7496447" cy="45719"/>
          </a:xfrm>
          <a:prstGeom prst="rect">
            <a:avLst/>
          </a:prstGeom>
          <a:gradFill rotWithShape="0">
            <a:gsLst>
              <a:gs pos="0">
                <a:srgbClr val="81268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ea typeface="+mn-ea"/>
              <a:cs typeface="+mn-cs"/>
            </a:endParaRPr>
          </a:p>
        </p:txBody>
      </p:sp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4214813" y="3086100"/>
            <a:ext cx="9144000" cy="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ea typeface="+mn-ea"/>
              <a:cs typeface="+mn-cs"/>
            </a:endParaRPr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483768" y="1988840"/>
            <a:ext cx="61527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het opmaakprofiel van de modeltitel te bewerken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555776" y="3886200"/>
            <a:ext cx="612068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D99FD0-F664-BA48-9A8B-42B5174DB40C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2" name="Afbeelding 1" descr="Logo_kle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48880"/>
            <a:ext cx="1872208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41907"/>
      </p:ext>
    </p:extLst>
  </p:cSld>
  <p:clrMapOvr>
    <a:masterClrMapping/>
  </p:clrMapOvr>
  <p:transition xmlns:p14="http://schemas.microsoft.com/office/powerpoint/2010/main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E5999-C135-294A-B02B-C5E9DAAC4C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834555"/>
      </p:ext>
    </p:extLst>
  </p:cSld>
  <p:clrMapOvr>
    <a:masterClrMapping/>
  </p:clrMapOvr>
  <p:transition xmlns:p14="http://schemas.microsoft.com/office/powerpoint/2010/main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EB1BE-A1FD-694C-A873-C49DCACD129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716145"/>
      </p:ext>
    </p:extLst>
  </p:cSld>
  <p:clrMapOvr>
    <a:masterClrMapping/>
  </p:clrMapOvr>
  <p:transition xmlns:p14="http://schemas.microsoft.com/office/powerpoint/2010/main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983EF-8B95-5E42-8EA7-D4A00BB4C03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28260"/>
      </p:ext>
    </p:extLst>
  </p:cSld>
  <p:clrMapOvr>
    <a:masterClrMapping/>
  </p:clrMapOvr>
  <p:transition xmlns:p14="http://schemas.microsoft.com/office/powerpoint/2010/main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828800" y="1219200"/>
            <a:ext cx="3486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67350" y="1219200"/>
            <a:ext cx="3487738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DD578-47EE-724A-9378-263B58D2BDE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778959"/>
      </p:ext>
    </p:extLst>
  </p:cSld>
  <p:clrMapOvr>
    <a:masterClrMapping/>
  </p:clrMapOvr>
  <p:transition xmlns:p14="http://schemas.microsoft.com/office/powerpoint/2010/main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56140-DE69-4A48-A78E-256FDEBB3BA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657716"/>
      </p:ext>
    </p:extLst>
  </p:cSld>
  <p:clrMapOvr>
    <a:masterClrMapping/>
  </p:clrMapOvr>
  <p:transition xmlns:p14="http://schemas.microsoft.com/office/powerpoint/2010/main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81268D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EB7F1-0356-DD4A-B42F-30B36EE3540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581425"/>
      </p:ext>
    </p:extLst>
  </p:cSld>
  <p:clrMapOvr>
    <a:masterClrMapping/>
  </p:clrMapOvr>
  <p:transition xmlns:p14="http://schemas.microsoft.com/office/powerpoint/2010/main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2CD2F-6CBB-9D43-972C-931D426BCF5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733140"/>
      </p:ext>
    </p:extLst>
  </p:cSld>
  <p:clrMapOvr>
    <a:masterClrMapping/>
  </p:clrMapOvr>
  <p:transition xmlns:p14="http://schemas.microsoft.com/office/powerpoint/2010/main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3008313" cy="1152128"/>
          </a:xfrm>
        </p:spPr>
        <p:txBody>
          <a:bodyPr/>
          <a:lstStyle>
            <a:lvl1pPr algn="l">
              <a:defRPr sz="2000" b="1">
                <a:solidFill>
                  <a:srgbClr val="81268D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>
                <a:solidFill>
                  <a:srgbClr val="81268D"/>
                </a:solidFill>
              </a:defRPr>
            </a:lvl1pPr>
            <a:lvl2pPr>
              <a:defRPr sz="2800">
                <a:solidFill>
                  <a:srgbClr val="81268D"/>
                </a:solidFill>
              </a:defRPr>
            </a:lvl2pPr>
            <a:lvl3pPr>
              <a:defRPr sz="2400">
                <a:solidFill>
                  <a:srgbClr val="81268D"/>
                </a:solidFill>
              </a:defRPr>
            </a:lvl3pPr>
            <a:lvl4pPr>
              <a:defRPr sz="2000">
                <a:solidFill>
                  <a:srgbClr val="81268D"/>
                </a:solidFill>
              </a:defRPr>
            </a:lvl4pPr>
            <a:lvl5pPr>
              <a:defRPr sz="2000">
                <a:solidFill>
                  <a:srgbClr val="81268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>
                <a:solidFill>
                  <a:srgbClr val="812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17DC0-2DC5-C74D-8968-2D24C9C8123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2832088"/>
      </p:ext>
    </p:extLst>
  </p:cSld>
  <p:clrMapOvr>
    <a:masterClrMapping/>
  </p:clrMapOvr>
  <p:transition xmlns:p14="http://schemas.microsoft.com/office/powerpoint/2010/main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81268D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D4F65-AFC3-F14B-B0DF-90F9B29ED8F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264131"/>
      </p:ext>
    </p:extLst>
  </p:cSld>
  <p:clrMapOvr>
    <a:masterClrMapping/>
  </p:clrMapOvr>
  <p:transition xmlns:p14="http://schemas.microsoft.com/office/powerpoint/2010/main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rgbClr val="81268D">
                <a:alpha val="70000"/>
              </a:srgbClr>
            </a:gs>
            <a:gs pos="7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gray">
          <a:xfrm>
            <a:off x="611560" y="836712"/>
            <a:ext cx="45719" cy="2736304"/>
          </a:xfrm>
          <a:prstGeom prst="rect">
            <a:avLst/>
          </a:prstGeom>
          <a:gradFill flip="none" rotWithShape="1">
            <a:gsLst>
              <a:gs pos="0">
                <a:srgbClr val="81268D"/>
              </a:gs>
              <a:gs pos="100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nl-NL">
              <a:latin typeface="+mn-lt"/>
              <a:ea typeface="+mn-ea"/>
              <a:cs typeface="+mn-cs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gray">
          <a:xfrm>
            <a:off x="179512" y="943294"/>
            <a:ext cx="8489827" cy="45719"/>
          </a:xfrm>
          <a:prstGeom prst="rect">
            <a:avLst/>
          </a:prstGeom>
          <a:gradFill rotWithShape="0">
            <a:gsLst>
              <a:gs pos="0">
                <a:srgbClr val="81268D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nl-NL"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483768" y="188640"/>
            <a:ext cx="5869334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van de modeltitel te bewerken</a:t>
            </a:r>
          </a:p>
        </p:txBody>
      </p:sp>
      <p:sp>
        <p:nvSpPr>
          <p:cNvPr id="103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7744" y="1219200"/>
            <a:ext cx="668734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fld id="{053E5999-C135-294A-B02B-C5E9DAAC4C2C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5" name="Afbeelding 4" descr="Logo_klein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1872208" cy="765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98" r:id="rId10"/>
  </p:sldLayoutIdLst>
  <p:transition xmlns:p14="http://schemas.microsoft.com/office/powerpoint/2010/main" advClick="0" advTm="10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81268D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rgbClr val="81268D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rgbClr val="81268D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rgbClr val="81268D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rgbClr val="81268D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rgbClr val="81268D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2195736" y="188913"/>
            <a:ext cx="6048672" cy="723900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nl-NL" b="1" kern="1200" dirty="0">
                <a:solidFill>
                  <a:srgbClr val="44224D"/>
                </a:solidFill>
                <a:latin typeface="Tahoma" charset="0"/>
              </a:rPr>
              <a:t>Eetcafé Zwolle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40695" y="1268413"/>
            <a:ext cx="776355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nl-NL" sz="1600" dirty="0">
                <a:solidFill>
                  <a:srgbClr val="7B2B83"/>
                </a:solidFill>
              </a:rPr>
              <a:t>Het Eetcafé biedt wekelijks een goede gratis maaltijd aan dak- en thuislozen, </a:t>
            </a:r>
            <a:r>
              <a:rPr lang="nl-NL" sz="1600" dirty="0" smtClean="0">
                <a:solidFill>
                  <a:srgbClr val="7B2B83"/>
                </a:solidFill>
              </a:rPr>
              <a:t>verslaafden</a:t>
            </a:r>
            <a:r>
              <a:rPr lang="nl-NL" sz="1600" dirty="0">
                <a:solidFill>
                  <a:srgbClr val="7B2B83"/>
                </a:solidFill>
              </a:rPr>
              <a:t> </a:t>
            </a:r>
            <a:r>
              <a:rPr lang="nl-NL" sz="1600" dirty="0" smtClean="0">
                <a:solidFill>
                  <a:srgbClr val="7B2B83"/>
                </a:solidFill>
              </a:rPr>
              <a:t>en </a:t>
            </a:r>
            <a:r>
              <a:rPr lang="nl-NL" sz="1600" dirty="0" smtClean="0">
                <a:solidFill>
                  <a:srgbClr val="7B2B83"/>
                </a:solidFill>
              </a:rPr>
              <a:t>eenzamen.</a:t>
            </a:r>
            <a:endParaRPr lang="nl-NL" sz="1600" dirty="0">
              <a:solidFill>
                <a:srgbClr val="7B2B83"/>
              </a:solidFill>
            </a:endParaRPr>
          </a:p>
          <a:p>
            <a:endParaRPr lang="nl-NL" sz="1600" dirty="0">
              <a:solidFill>
                <a:srgbClr val="7B2B83"/>
              </a:solidFill>
            </a:endParaRPr>
          </a:p>
          <a:p>
            <a:r>
              <a:rPr lang="nl-NL" sz="1600" b="1" dirty="0">
                <a:solidFill>
                  <a:srgbClr val="7B2B83"/>
                </a:solidFill>
              </a:rPr>
              <a:t>Het Eetcafé heeft </a:t>
            </a:r>
            <a:r>
              <a:rPr lang="nl-NL" sz="1600" b="1" dirty="0" smtClean="0">
                <a:solidFill>
                  <a:srgbClr val="7B2B83"/>
                </a:solidFill>
              </a:rPr>
              <a:t>3 </a:t>
            </a:r>
            <a:r>
              <a:rPr lang="nl-NL" sz="1600" b="1" dirty="0">
                <a:solidFill>
                  <a:srgbClr val="7B2B83"/>
                </a:solidFill>
              </a:rPr>
              <a:t>doelen: </a:t>
            </a:r>
          </a:p>
          <a:p>
            <a:pPr marL="342900" indent="-342900">
              <a:buAutoNum type="arabicPeriod"/>
            </a:pPr>
            <a:r>
              <a:rPr lang="nl-NL" sz="1600" dirty="0" smtClean="0">
                <a:solidFill>
                  <a:srgbClr val="7B2B83"/>
                </a:solidFill>
              </a:rPr>
              <a:t>Evangelisatie</a:t>
            </a:r>
          </a:p>
          <a:p>
            <a:pPr marL="342900" indent="-342900">
              <a:buAutoNum type="arabicPeriod"/>
            </a:pPr>
            <a:r>
              <a:rPr lang="nl-NL" sz="1600" dirty="0" smtClean="0">
                <a:solidFill>
                  <a:srgbClr val="7B2B83"/>
                </a:solidFill>
              </a:rPr>
              <a:t>Diaconie</a:t>
            </a:r>
          </a:p>
          <a:p>
            <a:pPr marL="342900" indent="-342900">
              <a:buAutoNum type="arabicPeriod"/>
            </a:pPr>
            <a:r>
              <a:rPr lang="nl-NL" sz="1600" dirty="0" smtClean="0">
                <a:solidFill>
                  <a:srgbClr val="7B2B83"/>
                </a:solidFill>
              </a:rPr>
              <a:t>Pastoraat</a:t>
            </a:r>
            <a:endParaRPr lang="nl-NL" sz="1600" dirty="0">
              <a:solidFill>
                <a:srgbClr val="7B2B83"/>
              </a:solidFill>
            </a:endParaRPr>
          </a:p>
          <a:p>
            <a:endParaRPr lang="nl-NL" dirty="0">
              <a:solidFill>
                <a:srgbClr val="81268D"/>
              </a:solidFill>
            </a:endParaRPr>
          </a:p>
          <a:p>
            <a:endParaRPr lang="nl-NL" dirty="0">
              <a:solidFill>
                <a:srgbClr val="81268D"/>
              </a:solidFill>
            </a:endParaRPr>
          </a:p>
          <a:p>
            <a:endParaRPr lang="nl-NL" dirty="0">
              <a:solidFill>
                <a:srgbClr val="81268D"/>
              </a:solidFill>
            </a:endParaRPr>
          </a:p>
          <a:p>
            <a:r>
              <a:rPr lang="nl-NL" dirty="0">
                <a:solidFill>
                  <a:srgbClr val="81268D"/>
                </a:solidFill>
              </a:rPr>
              <a:t> 	</a:t>
            </a:r>
          </a:p>
          <a:p>
            <a:endParaRPr lang="nl-NL" dirty="0">
              <a:solidFill>
                <a:srgbClr val="81268D"/>
              </a:solidFill>
            </a:endParaRPr>
          </a:p>
          <a:p>
            <a:endParaRPr lang="nl-NL" dirty="0">
              <a:solidFill>
                <a:srgbClr val="81268D"/>
              </a:solidFill>
            </a:endParaRPr>
          </a:p>
          <a:p>
            <a:endParaRPr lang="nl-NL" dirty="0">
              <a:solidFill>
                <a:srgbClr val="81268D"/>
              </a:solidFill>
            </a:endParaRPr>
          </a:p>
          <a:p>
            <a:endParaRPr lang="nl-NL" dirty="0">
              <a:solidFill>
                <a:srgbClr val="81268D"/>
              </a:solidFill>
            </a:endParaRPr>
          </a:p>
          <a:p>
            <a:endParaRPr lang="nl-NL" sz="1200" b="1" dirty="0">
              <a:solidFill>
                <a:srgbClr val="81268D"/>
              </a:solidFill>
            </a:endParaRPr>
          </a:p>
          <a:p>
            <a:endParaRPr lang="nl-NL" sz="1200" b="1" dirty="0">
              <a:solidFill>
                <a:srgbClr val="81268D"/>
              </a:solidFill>
            </a:endParaRPr>
          </a:p>
          <a:p>
            <a:endParaRPr lang="nl-NL" sz="1200" b="1" dirty="0">
              <a:solidFill>
                <a:srgbClr val="81268D"/>
              </a:solidFill>
            </a:endParaRPr>
          </a:p>
          <a:p>
            <a:endParaRPr lang="nl-NL" sz="1200" b="1" dirty="0">
              <a:solidFill>
                <a:srgbClr val="81268D"/>
              </a:solidFill>
            </a:endParaRPr>
          </a:p>
          <a:p>
            <a:endParaRPr lang="nl-NL" sz="1200" b="1" dirty="0">
              <a:solidFill>
                <a:srgbClr val="81268D"/>
              </a:solidFill>
            </a:endParaRPr>
          </a:p>
          <a:p>
            <a:pPr algn="ctr"/>
            <a:endParaRPr lang="nl-NL" sz="1200" b="1" dirty="0">
              <a:solidFill>
                <a:srgbClr val="81268D"/>
              </a:solidFill>
            </a:endParaRPr>
          </a:p>
          <a:p>
            <a:pPr algn="ctr"/>
            <a:endParaRPr lang="nl-NL" sz="1200" b="1" dirty="0">
              <a:solidFill>
                <a:srgbClr val="81268D"/>
              </a:solidFill>
            </a:endParaRPr>
          </a:p>
          <a:p>
            <a:pPr algn="ctr"/>
            <a:r>
              <a:rPr lang="nl-NL" sz="1200" b="1" dirty="0" smtClean="0">
                <a:solidFill>
                  <a:srgbClr val="1F8C41"/>
                </a:solidFill>
              </a:rPr>
              <a:t>WRZV-hallen | </a:t>
            </a:r>
            <a:r>
              <a:rPr lang="nl-NL" sz="1200" b="1" dirty="0" err="1" smtClean="0">
                <a:solidFill>
                  <a:srgbClr val="1F8C41"/>
                </a:solidFill>
              </a:rPr>
              <a:t>Buitengasthuisstraat</a:t>
            </a:r>
            <a:r>
              <a:rPr lang="nl-NL" sz="1000" b="1" dirty="0" smtClean="0">
                <a:solidFill>
                  <a:srgbClr val="1F8C41"/>
                </a:solidFill>
              </a:rPr>
              <a:t> </a:t>
            </a:r>
            <a:r>
              <a:rPr lang="nl-NL" sz="1200" b="1" dirty="0" smtClean="0">
                <a:solidFill>
                  <a:srgbClr val="1F8C41"/>
                </a:solidFill>
              </a:rPr>
              <a:t>8 Zwolle |</a:t>
            </a:r>
            <a:r>
              <a:rPr lang="nl-NL" sz="1200" b="1" i="1" dirty="0" smtClean="0">
                <a:solidFill>
                  <a:srgbClr val="1F8C41"/>
                </a:solidFill>
              </a:rPr>
              <a:t> </a:t>
            </a:r>
            <a:r>
              <a:rPr lang="nl-NL" sz="1200" b="1" dirty="0" smtClean="0">
                <a:solidFill>
                  <a:srgbClr val="1F8C41"/>
                </a:solidFill>
              </a:rPr>
              <a:t>Elke </a:t>
            </a:r>
            <a:r>
              <a:rPr lang="nl-NL" sz="1200" b="1" dirty="0">
                <a:solidFill>
                  <a:srgbClr val="1F8C41"/>
                </a:solidFill>
              </a:rPr>
              <a:t>woensdag van 17.00 uur tot 19.30 uur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3356992"/>
            <a:ext cx="4011732" cy="221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Afbeelding 1" descr="_DSC2893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4149080"/>
            <a:ext cx="4019704" cy="1828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xmlns:p14="http://schemas.microsoft.com/office/powerpoint/2010/main" advClick="0" advTm="10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r is Hoop">
  <a:themeElements>
    <a:clrScheme name="Mengsel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engsel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engsel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gsel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gsel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gsel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gsel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gsel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gsel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30</Words>
  <Application>Microsoft Macintosh PowerPoint</Application>
  <PresentationFormat>Diavoorstelling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Er is Hoop</vt:lpstr>
      <vt:lpstr>Eetcafé Zwolle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Eetcafé Zwolle handen en voeten geven aan het geloof in en de liefde voor Jezus</dc:title>
  <cp:revision>99</cp:revision>
  <dcterms:created xsi:type="dcterms:W3CDTF">2012-10-13T19:09:40Z</dcterms:created>
  <dcterms:modified xsi:type="dcterms:W3CDTF">2015-10-10T11:49:52Z</dcterms:modified>
</cp:coreProperties>
</file>